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30243463" cy="42773600"/>
  <p:notesSz cx="6858000" cy="9144000"/>
  <p:defaultTextStyle>
    <a:defPPr>
      <a:defRPr lang="zh-TW"/>
    </a:defPPr>
    <a:lvl1pPr marL="0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1pPr>
    <a:lvl2pPr marL="2085884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2pPr>
    <a:lvl3pPr marL="4171768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3pPr>
    <a:lvl4pPr marL="6257651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4pPr>
    <a:lvl5pPr marL="8343531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5pPr>
    <a:lvl6pPr marL="10429415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6pPr>
    <a:lvl7pPr marL="12515298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7pPr>
    <a:lvl8pPr marL="14601182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8pPr>
    <a:lvl9pPr marL="16687066" algn="l" defTabSz="4171768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72">
          <p15:clr>
            <a:srgbClr val="A4A3A4"/>
          </p15:clr>
        </p15:guide>
        <p15:guide id="2" pos="95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" d="100"/>
          <a:sy n="12" d="100"/>
        </p:scale>
        <p:origin x="581" y="106"/>
      </p:cViewPr>
      <p:guideLst>
        <p:guide orient="horz" pos="13472"/>
        <p:guide pos="95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268260" y="13287541"/>
            <a:ext cx="25706944" cy="916860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536520" y="24238375"/>
            <a:ext cx="21170424" cy="109310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5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1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7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3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29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01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1926511" y="1712932"/>
            <a:ext cx="6804779" cy="36496179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512173" y="1712932"/>
            <a:ext cx="19910280" cy="36496179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026" y="27486002"/>
            <a:ext cx="25706944" cy="8495314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389026" y="18129281"/>
            <a:ext cx="25706944" cy="9356723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5884" indent="0">
              <a:buNone/>
              <a:defRPr sz="8300">
                <a:solidFill>
                  <a:schemeClr val="tx1">
                    <a:tint val="75000"/>
                  </a:schemeClr>
                </a:solidFill>
              </a:defRPr>
            </a:lvl2pPr>
            <a:lvl3pPr marL="4171768" indent="0">
              <a:buNone/>
              <a:defRPr sz="7000">
                <a:solidFill>
                  <a:schemeClr val="tx1">
                    <a:tint val="75000"/>
                  </a:schemeClr>
                </a:solidFill>
              </a:defRPr>
            </a:lvl3pPr>
            <a:lvl4pPr marL="6257651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4pPr>
            <a:lvl5pPr marL="8343531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5pPr>
            <a:lvl6pPr marL="10429415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6pPr>
            <a:lvl7pPr marL="12515298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7pPr>
            <a:lvl8pPr marL="14601182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8pPr>
            <a:lvl9pPr marL="16687066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512173" y="9980511"/>
            <a:ext cx="13357529" cy="28228598"/>
          </a:xfrm>
        </p:spPr>
        <p:txBody>
          <a:bodyPr/>
          <a:lstStyle>
            <a:lvl1pPr>
              <a:defRPr sz="12600"/>
            </a:lvl1pPr>
            <a:lvl2pPr>
              <a:defRPr sz="10900"/>
            </a:lvl2pPr>
            <a:lvl3pPr>
              <a:defRPr sz="9100"/>
            </a:lvl3pPr>
            <a:lvl4pPr>
              <a:defRPr sz="8300"/>
            </a:lvl4pPr>
            <a:lvl5pPr>
              <a:defRPr sz="8300"/>
            </a:lvl5pPr>
            <a:lvl6pPr>
              <a:defRPr sz="8300"/>
            </a:lvl6pPr>
            <a:lvl7pPr>
              <a:defRPr sz="8300"/>
            </a:lvl7pPr>
            <a:lvl8pPr>
              <a:defRPr sz="8300"/>
            </a:lvl8pPr>
            <a:lvl9pPr>
              <a:defRPr sz="83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5373761" y="9980511"/>
            <a:ext cx="13357529" cy="28228598"/>
          </a:xfrm>
        </p:spPr>
        <p:txBody>
          <a:bodyPr/>
          <a:lstStyle>
            <a:lvl1pPr>
              <a:defRPr sz="12600"/>
            </a:lvl1pPr>
            <a:lvl2pPr>
              <a:defRPr sz="10900"/>
            </a:lvl2pPr>
            <a:lvl3pPr>
              <a:defRPr sz="9100"/>
            </a:lvl3pPr>
            <a:lvl4pPr>
              <a:defRPr sz="8300"/>
            </a:lvl4pPr>
            <a:lvl5pPr>
              <a:defRPr sz="8300"/>
            </a:lvl5pPr>
            <a:lvl6pPr>
              <a:defRPr sz="8300"/>
            </a:lvl6pPr>
            <a:lvl7pPr>
              <a:defRPr sz="8300"/>
            </a:lvl7pPr>
            <a:lvl8pPr>
              <a:defRPr sz="8300"/>
            </a:lvl8pPr>
            <a:lvl9pPr>
              <a:defRPr sz="83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12175" y="9574555"/>
            <a:ext cx="13362782" cy="3990216"/>
          </a:xfrm>
        </p:spPr>
        <p:txBody>
          <a:bodyPr anchor="b"/>
          <a:lstStyle>
            <a:lvl1pPr marL="0" indent="0">
              <a:buNone/>
              <a:defRPr sz="10900" b="1"/>
            </a:lvl1pPr>
            <a:lvl2pPr marL="2085884" indent="0">
              <a:buNone/>
              <a:defRPr sz="9100" b="1"/>
            </a:lvl2pPr>
            <a:lvl3pPr marL="4171768" indent="0">
              <a:buNone/>
              <a:defRPr sz="8300" b="1"/>
            </a:lvl3pPr>
            <a:lvl4pPr marL="6257651" indent="0">
              <a:buNone/>
              <a:defRPr sz="7000" b="1"/>
            </a:lvl4pPr>
            <a:lvl5pPr marL="8343531" indent="0">
              <a:buNone/>
              <a:defRPr sz="7000" b="1"/>
            </a:lvl5pPr>
            <a:lvl6pPr marL="10429415" indent="0">
              <a:buNone/>
              <a:defRPr sz="7000" b="1"/>
            </a:lvl6pPr>
            <a:lvl7pPr marL="12515298" indent="0">
              <a:buNone/>
              <a:defRPr sz="7000" b="1"/>
            </a:lvl7pPr>
            <a:lvl8pPr marL="14601182" indent="0">
              <a:buNone/>
              <a:defRPr sz="7000" b="1"/>
            </a:lvl8pPr>
            <a:lvl9pPr marL="16687066" indent="0">
              <a:buNone/>
              <a:defRPr sz="70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512175" y="13564775"/>
            <a:ext cx="13362782" cy="24644330"/>
          </a:xfrm>
        </p:spPr>
        <p:txBody>
          <a:bodyPr/>
          <a:lstStyle>
            <a:lvl1pPr>
              <a:defRPr sz="10900"/>
            </a:lvl1pPr>
            <a:lvl2pPr>
              <a:defRPr sz="9100"/>
            </a:lvl2pPr>
            <a:lvl3pPr>
              <a:defRPr sz="8300"/>
            </a:lvl3pPr>
            <a:lvl4pPr>
              <a:defRPr sz="7000"/>
            </a:lvl4pPr>
            <a:lvl5pPr>
              <a:defRPr sz="7000"/>
            </a:lvl5pPr>
            <a:lvl6pPr>
              <a:defRPr sz="7000"/>
            </a:lvl6pPr>
            <a:lvl7pPr>
              <a:defRPr sz="7000"/>
            </a:lvl7pPr>
            <a:lvl8pPr>
              <a:defRPr sz="7000"/>
            </a:lvl8pPr>
            <a:lvl9pPr>
              <a:defRPr sz="7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5363267" y="9574555"/>
            <a:ext cx="13368030" cy="3990216"/>
          </a:xfrm>
        </p:spPr>
        <p:txBody>
          <a:bodyPr anchor="b"/>
          <a:lstStyle>
            <a:lvl1pPr marL="0" indent="0">
              <a:buNone/>
              <a:defRPr sz="10900" b="1"/>
            </a:lvl1pPr>
            <a:lvl2pPr marL="2085884" indent="0">
              <a:buNone/>
              <a:defRPr sz="9100" b="1"/>
            </a:lvl2pPr>
            <a:lvl3pPr marL="4171768" indent="0">
              <a:buNone/>
              <a:defRPr sz="8300" b="1"/>
            </a:lvl3pPr>
            <a:lvl4pPr marL="6257651" indent="0">
              <a:buNone/>
              <a:defRPr sz="7000" b="1"/>
            </a:lvl4pPr>
            <a:lvl5pPr marL="8343531" indent="0">
              <a:buNone/>
              <a:defRPr sz="7000" b="1"/>
            </a:lvl5pPr>
            <a:lvl6pPr marL="10429415" indent="0">
              <a:buNone/>
              <a:defRPr sz="7000" b="1"/>
            </a:lvl6pPr>
            <a:lvl7pPr marL="12515298" indent="0">
              <a:buNone/>
              <a:defRPr sz="7000" b="1"/>
            </a:lvl7pPr>
            <a:lvl8pPr marL="14601182" indent="0">
              <a:buNone/>
              <a:defRPr sz="7000" b="1"/>
            </a:lvl8pPr>
            <a:lvl9pPr marL="16687066" indent="0">
              <a:buNone/>
              <a:defRPr sz="70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5363267" y="13564775"/>
            <a:ext cx="13368030" cy="24644330"/>
          </a:xfrm>
        </p:spPr>
        <p:txBody>
          <a:bodyPr/>
          <a:lstStyle>
            <a:lvl1pPr>
              <a:defRPr sz="10900"/>
            </a:lvl1pPr>
            <a:lvl2pPr>
              <a:defRPr sz="9100"/>
            </a:lvl2pPr>
            <a:lvl3pPr>
              <a:defRPr sz="8300"/>
            </a:lvl3pPr>
            <a:lvl4pPr>
              <a:defRPr sz="7000"/>
            </a:lvl4pPr>
            <a:lvl5pPr>
              <a:defRPr sz="7000"/>
            </a:lvl5pPr>
            <a:lvl6pPr>
              <a:defRPr sz="7000"/>
            </a:lvl6pPr>
            <a:lvl7pPr>
              <a:defRPr sz="7000"/>
            </a:lvl7pPr>
            <a:lvl8pPr>
              <a:defRPr sz="7000"/>
            </a:lvl8pPr>
            <a:lvl9pPr>
              <a:defRPr sz="7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12175" y="1703023"/>
            <a:ext cx="9949892" cy="7247750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824354" y="1703027"/>
            <a:ext cx="16906938" cy="36506084"/>
          </a:xfrm>
        </p:spPr>
        <p:txBody>
          <a:bodyPr/>
          <a:lstStyle>
            <a:lvl1pPr>
              <a:defRPr sz="14800"/>
            </a:lvl1pPr>
            <a:lvl2pPr>
              <a:defRPr sz="12600"/>
            </a:lvl2pPr>
            <a:lvl3pPr>
              <a:defRPr sz="109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512175" y="8950775"/>
            <a:ext cx="9949892" cy="29258334"/>
          </a:xfrm>
        </p:spPr>
        <p:txBody>
          <a:bodyPr/>
          <a:lstStyle>
            <a:lvl1pPr marL="0" indent="0">
              <a:buNone/>
              <a:defRPr sz="6500"/>
            </a:lvl1pPr>
            <a:lvl2pPr marL="2085884" indent="0">
              <a:buNone/>
              <a:defRPr sz="5700"/>
            </a:lvl2pPr>
            <a:lvl3pPr marL="4171768" indent="0">
              <a:buNone/>
              <a:defRPr sz="4400"/>
            </a:lvl3pPr>
            <a:lvl4pPr marL="6257651" indent="0">
              <a:buNone/>
              <a:defRPr sz="4400"/>
            </a:lvl4pPr>
            <a:lvl5pPr marL="8343531" indent="0">
              <a:buNone/>
              <a:defRPr sz="4400"/>
            </a:lvl5pPr>
            <a:lvl6pPr marL="10429415" indent="0">
              <a:buNone/>
              <a:defRPr sz="4400"/>
            </a:lvl6pPr>
            <a:lvl7pPr marL="12515298" indent="0">
              <a:buNone/>
              <a:defRPr sz="4400"/>
            </a:lvl7pPr>
            <a:lvl8pPr marL="14601182" indent="0">
              <a:buNone/>
              <a:defRPr sz="4400"/>
            </a:lvl8pPr>
            <a:lvl9pPr marL="16687066" indent="0">
              <a:buNone/>
              <a:defRPr sz="4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27930" y="29941520"/>
            <a:ext cx="18146078" cy="3534768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27930" y="3821903"/>
            <a:ext cx="18146078" cy="25664160"/>
          </a:xfrm>
        </p:spPr>
        <p:txBody>
          <a:bodyPr/>
          <a:lstStyle>
            <a:lvl1pPr marL="0" indent="0">
              <a:buNone/>
              <a:defRPr sz="14800"/>
            </a:lvl1pPr>
            <a:lvl2pPr marL="2085884" indent="0">
              <a:buNone/>
              <a:defRPr sz="12600"/>
            </a:lvl2pPr>
            <a:lvl3pPr marL="4171768" indent="0">
              <a:buNone/>
              <a:defRPr sz="10900"/>
            </a:lvl3pPr>
            <a:lvl4pPr marL="6257651" indent="0">
              <a:buNone/>
              <a:defRPr sz="9100"/>
            </a:lvl4pPr>
            <a:lvl5pPr marL="8343531" indent="0">
              <a:buNone/>
              <a:defRPr sz="9100"/>
            </a:lvl5pPr>
            <a:lvl6pPr marL="10429415" indent="0">
              <a:buNone/>
              <a:defRPr sz="9100"/>
            </a:lvl6pPr>
            <a:lvl7pPr marL="12515298" indent="0">
              <a:buNone/>
              <a:defRPr sz="9100"/>
            </a:lvl7pPr>
            <a:lvl8pPr marL="14601182" indent="0">
              <a:buNone/>
              <a:defRPr sz="9100"/>
            </a:lvl8pPr>
            <a:lvl9pPr marL="16687066" indent="0">
              <a:buNone/>
              <a:defRPr sz="91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27930" y="33476288"/>
            <a:ext cx="18146078" cy="5019952"/>
          </a:xfrm>
        </p:spPr>
        <p:txBody>
          <a:bodyPr/>
          <a:lstStyle>
            <a:lvl1pPr marL="0" indent="0">
              <a:buNone/>
              <a:defRPr sz="6500"/>
            </a:lvl1pPr>
            <a:lvl2pPr marL="2085884" indent="0">
              <a:buNone/>
              <a:defRPr sz="5700"/>
            </a:lvl2pPr>
            <a:lvl3pPr marL="4171768" indent="0">
              <a:buNone/>
              <a:defRPr sz="4400"/>
            </a:lvl3pPr>
            <a:lvl4pPr marL="6257651" indent="0">
              <a:buNone/>
              <a:defRPr sz="4400"/>
            </a:lvl4pPr>
            <a:lvl5pPr marL="8343531" indent="0">
              <a:buNone/>
              <a:defRPr sz="4400"/>
            </a:lvl5pPr>
            <a:lvl6pPr marL="10429415" indent="0">
              <a:buNone/>
              <a:defRPr sz="4400"/>
            </a:lvl6pPr>
            <a:lvl7pPr marL="12515298" indent="0">
              <a:buNone/>
              <a:defRPr sz="4400"/>
            </a:lvl7pPr>
            <a:lvl8pPr marL="14601182" indent="0">
              <a:buNone/>
              <a:defRPr sz="4400"/>
            </a:lvl8pPr>
            <a:lvl9pPr marL="16687066" indent="0">
              <a:buNone/>
              <a:defRPr sz="4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512173" y="1712930"/>
            <a:ext cx="27219117" cy="7128933"/>
          </a:xfrm>
          <a:prstGeom prst="rect">
            <a:avLst/>
          </a:prstGeom>
        </p:spPr>
        <p:txBody>
          <a:bodyPr vert="horz" lIns="417179" tIns="208589" rIns="417179" bIns="208589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12173" y="9980511"/>
            <a:ext cx="27219117" cy="28228598"/>
          </a:xfrm>
          <a:prstGeom prst="rect">
            <a:avLst/>
          </a:prstGeom>
        </p:spPr>
        <p:txBody>
          <a:bodyPr vert="horz" lIns="417179" tIns="208589" rIns="417179" bIns="208589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1512173" y="39644795"/>
            <a:ext cx="7056808" cy="2277299"/>
          </a:xfrm>
          <a:prstGeom prst="rect">
            <a:avLst/>
          </a:prstGeom>
        </p:spPr>
        <p:txBody>
          <a:bodyPr vert="horz" lIns="417179" tIns="208589" rIns="417179" bIns="208589" rtlCol="0" anchor="ctr"/>
          <a:lstStyle>
            <a:lvl1pPr algn="l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10333183" y="39644795"/>
            <a:ext cx="9577097" cy="2277299"/>
          </a:xfrm>
          <a:prstGeom prst="rect">
            <a:avLst/>
          </a:prstGeom>
        </p:spPr>
        <p:txBody>
          <a:bodyPr vert="horz" lIns="417179" tIns="208589" rIns="417179" bIns="208589" rtlCol="0" anchor="ctr"/>
          <a:lstStyle>
            <a:lvl1pPr algn="ct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21674482" y="39644795"/>
            <a:ext cx="7056808" cy="2277299"/>
          </a:xfrm>
          <a:prstGeom prst="rect">
            <a:avLst/>
          </a:prstGeom>
        </p:spPr>
        <p:txBody>
          <a:bodyPr vert="horz" lIns="417179" tIns="208589" rIns="417179" bIns="208589" rtlCol="0" anchor="ctr"/>
          <a:lstStyle>
            <a:lvl1pPr algn="r">
              <a:defRPr sz="5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1768" rtl="0" eaLnBrk="1" latinLnBrk="0" hangingPunct="1">
        <a:spcBef>
          <a:spcPct val="0"/>
        </a:spcBef>
        <a:buNone/>
        <a:defRPr sz="2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4413" indent="-1564413" algn="l" defTabSz="4171768" rtl="0" eaLnBrk="1" latinLnBrk="0" hangingPunct="1">
        <a:spcBef>
          <a:spcPct val="20000"/>
        </a:spcBef>
        <a:buFont typeface="Arial" pitchFamily="34" charset="0"/>
        <a:buChar char="•"/>
        <a:defRPr sz="14800" kern="1200">
          <a:solidFill>
            <a:schemeClr val="tx1"/>
          </a:solidFill>
          <a:latin typeface="+mn-lt"/>
          <a:ea typeface="+mn-ea"/>
          <a:cs typeface="+mn-cs"/>
        </a:defRPr>
      </a:lvl1pPr>
      <a:lvl2pPr marL="3389559" indent="-1303675" algn="l" defTabSz="4171768" rtl="0" eaLnBrk="1" latinLnBrk="0" hangingPunct="1">
        <a:spcBef>
          <a:spcPct val="20000"/>
        </a:spcBef>
        <a:buFont typeface="Arial" pitchFamily="34" charset="0"/>
        <a:buChar char="–"/>
        <a:defRPr sz="12600" kern="1200">
          <a:solidFill>
            <a:schemeClr val="tx1"/>
          </a:solidFill>
          <a:latin typeface="+mn-lt"/>
          <a:ea typeface="+mn-ea"/>
          <a:cs typeface="+mn-cs"/>
        </a:defRPr>
      </a:lvl2pPr>
      <a:lvl3pPr marL="5214709" indent="-1042942" algn="l" defTabSz="4171768" rtl="0" eaLnBrk="1" latinLnBrk="0" hangingPunct="1">
        <a:spcBef>
          <a:spcPct val="20000"/>
        </a:spcBef>
        <a:buFont typeface="Arial" pitchFamily="34" charset="0"/>
        <a:buChar char="•"/>
        <a:defRPr sz="10900" kern="1200">
          <a:solidFill>
            <a:schemeClr val="tx1"/>
          </a:solidFill>
          <a:latin typeface="+mn-lt"/>
          <a:ea typeface="+mn-ea"/>
          <a:cs typeface="+mn-cs"/>
        </a:defRPr>
      </a:lvl3pPr>
      <a:lvl4pPr marL="7300589" indent="-1042942" algn="l" defTabSz="4171768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86473" indent="-1042942" algn="l" defTabSz="4171768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72357" indent="-1042942" algn="l" defTabSz="4171768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58240" indent="-1042942" algn="l" defTabSz="4171768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44124" indent="-1042942" algn="l" defTabSz="4171768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30008" indent="-1042942" algn="l" defTabSz="4171768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1pPr>
      <a:lvl2pPr marL="2085884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2pPr>
      <a:lvl3pPr marL="4171768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3pPr>
      <a:lvl4pPr marL="6257651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4pPr>
      <a:lvl5pPr marL="8343531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5pPr>
      <a:lvl6pPr marL="10429415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5298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7pPr>
      <a:lvl8pPr marL="14601182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7066" algn="l" defTabSz="4171768" rtl="0" eaLnBrk="1" latinLnBrk="0" hangingPunct="1">
        <a:defRPr sz="8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方塊 13"/>
          <p:cNvSpPr txBox="1"/>
          <p:nvPr/>
        </p:nvSpPr>
        <p:spPr>
          <a:xfrm>
            <a:off x="0" y="2615269"/>
            <a:ext cx="30243463" cy="1993667"/>
          </a:xfrm>
          <a:prstGeom prst="rect">
            <a:avLst/>
          </a:prstGeom>
          <a:noFill/>
        </p:spPr>
        <p:txBody>
          <a:bodyPr wrap="square" lIns="297982" tIns="148993" rIns="297982" bIns="148993" rtlCol="0">
            <a:spAutoFit/>
          </a:bodyPr>
          <a:lstStyle/>
          <a:p>
            <a:pPr algn="ctr"/>
            <a:r>
              <a:rPr lang="zh-TW" altLang="en-US" sz="11000" b="1" dirty="0">
                <a:solidFill>
                  <a:schemeClr val="tx2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機械與機電工程學系專題研究成果競賽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14407" y="4536927"/>
            <a:ext cx="30243463" cy="1532002"/>
          </a:xfrm>
          <a:prstGeom prst="rect">
            <a:avLst/>
          </a:prstGeom>
          <a:noFill/>
        </p:spPr>
        <p:txBody>
          <a:bodyPr wrap="square" lIns="297982" tIns="148993" rIns="297982" bIns="148993" rtlCol="0">
            <a:spAutoFit/>
          </a:bodyPr>
          <a:lstStyle/>
          <a:p>
            <a:pPr algn="ctr"/>
            <a:r>
              <a:rPr lang="zh-TW" altLang="en-US" sz="8000" b="1" dirty="0">
                <a:solidFill>
                  <a:schemeClr val="tx2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專題題目</a:t>
            </a:r>
            <a:r>
              <a:rPr lang="en-US" altLang="zh-TW" sz="8000" b="1" dirty="0">
                <a:solidFill>
                  <a:schemeClr val="tx2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0000</a:t>
            </a:r>
            <a:endParaRPr lang="zh-TW" altLang="en-US" sz="8000" b="1" dirty="0">
              <a:solidFill>
                <a:schemeClr val="tx2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2615" y="7462517"/>
            <a:ext cx="3495700" cy="1578169"/>
          </a:xfrm>
          <a:prstGeom prst="rect">
            <a:avLst/>
          </a:prstGeom>
        </p:spPr>
        <p:txBody>
          <a:bodyPr wrap="square" lIns="297982" tIns="148993" rIns="297982" bIns="148993">
            <a:spAutoFit/>
          </a:bodyPr>
          <a:lstStyle/>
          <a:p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摘要：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64369" y="28227191"/>
            <a:ext cx="3495700" cy="1578169"/>
          </a:xfrm>
          <a:prstGeom prst="rect">
            <a:avLst/>
          </a:prstGeom>
        </p:spPr>
        <p:txBody>
          <a:bodyPr wrap="square" lIns="297982" tIns="148993" rIns="297982" bIns="148993">
            <a:spAutoFit/>
          </a:bodyPr>
          <a:lstStyle/>
          <a:p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結論：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841610" y="10246364"/>
            <a:ext cx="26645549" cy="8604000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txBody>
          <a:bodyPr wrap="square" lIns="398267" tIns="199133" rIns="398267" bIns="199133" rtlCol="0">
            <a:spAutoFit/>
          </a:bodyPr>
          <a:lstStyle/>
          <a:p>
            <a:pPr algn="ctr"/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6100" dirty="0">
                <a:latin typeface="標楷體" pitchFamily="65" charset="-120"/>
                <a:ea typeface="標楷體" pitchFamily="65" charset="-120"/>
              </a:rPr>
              <a:t>輸入文字</a:t>
            </a:r>
            <a:endParaRPr lang="en-US" altLang="zh-TW" sz="6100" dirty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0457" y="20570421"/>
            <a:ext cx="8545088" cy="528575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8267" tIns="199133" rIns="398267" bIns="199133" rtlCol="0" anchor="ctr"/>
          <a:lstStyle/>
          <a:p>
            <a:pPr algn="ctr"/>
            <a:endParaRPr lang="zh-TW" altLang="en-US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790688" y="20570421"/>
            <a:ext cx="8545088" cy="528575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8267" tIns="199133" rIns="398267" bIns="199133" rtlCol="0" anchor="ctr"/>
          <a:lstStyle/>
          <a:p>
            <a:pPr algn="ctr"/>
            <a:endParaRPr lang="zh-TW" altLang="en-US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840918" y="20570421"/>
            <a:ext cx="8545088" cy="528575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8267" tIns="199133" rIns="398267" bIns="199133" rtlCol="0" anchor="ctr"/>
          <a:lstStyle/>
          <a:p>
            <a:pPr algn="ctr"/>
            <a:endParaRPr lang="zh-TW" altLang="en-US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28801" y="22532563"/>
            <a:ext cx="2049455" cy="1378114"/>
          </a:xfrm>
          <a:prstGeom prst="rect">
            <a:avLst/>
          </a:prstGeom>
        </p:spPr>
        <p:txBody>
          <a:bodyPr wrap="square" lIns="297982" tIns="148993" rIns="297982" bIns="148993">
            <a:spAutoFit/>
          </a:bodyPr>
          <a:lstStyle/>
          <a:p>
            <a:r>
              <a:rPr lang="zh-TW" altLang="en-US" sz="7000" dirty="0">
                <a:latin typeface="標楷體" pitchFamily="65" charset="-120"/>
                <a:ea typeface="標楷體" pitchFamily="65" charset="-120"/>
              </a:rPr>
              <a:t>圖</a:t>
            </a:r>
            <a:r>
              <a:rPr lang="en-US" altLang="zh-TW" sz="7000" dirty="0">
                <a:latin typeface="標楷體" pitchFamily="65" charset="-120"/>
                <a:ea typeface="標楷體" pitchFamily="65" charset="-120"/>
              </a:rPr>
              <a:t>1</a:t>
            </a:r>
          </a:p>
        </p:txBody>
      </p:sp>
      <p:sp>
        <p:nvSpPr>
          <p:cNvPr id="30" name="矩形 29"/>
          <p:cNvSpPr/>
          <p:nvPr/>
        </p:nvSpPr>
        <p:spPr>
          <a:xfrm>
            <a:off x="14038504" y="22532563"/>
            <a:ext cx="2049455" cy="1378114"/>
          </a:xfrm>
          <a:prstGeom prst="rect">
            <a:avLst/>
          </a:prstGeom>
        </p:spPr>
        <p:txBody>
          <a:bodyPr wrap="square" lIns="297982" tIns="148993" rIns="297982" bIns="148993">
            <a:spAutoFit/>
          </a:bodyPr>
          <a:lstStyle/>
          <a:p>
            <a:r>
              <a:rPr lang="zh-TW" altLang="en-US" sz="7000" dirty="0">
                <a:latin typeface="標楷體" pitchFamily="65" charset="-120"/>
                <a:ea typeface="標楷體" pitchFamily="65" charset="-120"/>
              </a:rPr>
              <a:t>圖</a:t>
            </a:r>
            <a:r>
              <a:rPr lang="en-US" altLang="zh-TW" sz="7000" dirty="0">
                <a:latin typeface="標楷體" pitchFamily="65" charset="-120"/>
                <a:ea typeface="標楷體" pitchFamily="65" charset="-120"/>
              </a:rPr>
              <a:t>2</a:t>
            </a:r>
          </a:p>
        </p:txBody>
      </p:sp>
      <p:sp>
        <p:nvSpPr>
          <p:cNvPr id="31" name="矩形 30"/>
          <p:cNvSpPr/>
          <p:nvPr/>
        </p:nvSpPr>
        <p:spPr>
          <a:xfrm>
            <a:off x="23088735" y="22532563"/>
            <a:ext cx="2049455" cy="1378114"/>
          </a:xfrm>
          <a:prstGeom prst="rect">
            <a:avLst/>
          </a:prstGeom>
        </p:spPr>
        <p:txBody>
          <a:bodyPr wrap="square" lIns="297982" tIns="148993" rIns="297982" bIns="148993">
            <a:spAutoFit/>
          </a:bodyPr>
          <a:lstStyle/>
          <a:p>
            <a:r>
              <a:rPr lang="zh-TW" altLang="en-US" sz="7000" dirty="0">
                <a:latin typeface="標楷體" pitchFamily="65" charset="-120"/>
                <a:ea typeface="標楷體" pitchFamily="65" charset="-120"/>
              </a:rPr>
              <a:t>圖</a:t>
            </a:r>
            <a:r>
              <a:rPr lang="en-US" altLang="zh-TW" sz="7000" dirty="0">
                <a:latin typeface="標楷體" pitchFamily="65" charset="-120"/>
                <a:ea typeface="標楷體" pitchFamily="65" charset="-120"/>
              </a:rPr>
              <a:t>3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2035741" y="29788010"/>
            <a:ext cx="26645549" cy="9004510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</p:spPr>
        <p:txBody>
          <a:bodyPr wrap="square" lIns="398267" tIns="199133" rIns="398267" bIns="199133" rtlCol="0">
            <a:spAutoFit/>
          </a:bodyPr>
          <a:lstStyle/>
          <a:p>
            <a:pPr algn="ctr"/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6100" dirty="0">
                <a:latin typeface="標楷體" pitchFamily="65" charset="-120"/>
                <a:ea typeface="標楷體" pitchFamily="65" charset="-120"/>
              </a:rPr>
              <a:t>輸入文字</a:t>
            </a:r>
            <a:endParaRPr lang="en-US" altLang="zh-TW" sz="6100" dirty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37992" y="39480825"/>
            <a:ext cx="14641047" cy="1494369"/>
          </a:xfrm>
          <a:prstGeom prst="rect">
            <a:avLst/>
          </a:prstGeom>
        </p:spPr>
        <p:txBody>
          <a:bodyPr wrap="square" lIns="297982" tIns="148993" rIns="297982" bIns="148993">
            <a:spAutoFit/>
          </a:bodyPr>
          <a:lstStyle/>
          <a:p>
            <a:pPr algn="ctr"/>
            <a:r>
              <a:rPr lang="zh-TW" altLang="en-US" sz="7800" dirty="0">
                <a:latin typeface="標楷體" pitchFamily="65" charset="-120"/>
                <a:ea typeface="標楷體" pitchFamily="65" charset="-120"/>
              </a:rPr>
              <a:t>製作日期：</a:t>
            </a:r>
            <a:r>
              <a:rPr lang="en-US" altLang="zh-TW" sz="7800" dirty="0">
                <a:latin typeface="標楷體" pitchFamily="65" charset="-120"/>
                <a:ea typeface="標楷體" pitchFamily="65" charset="-120"/>
              </a:rPr>
              <a:t>111</a:t>
            </a:r>
            <a:r>
              <a:rPr lang="zh-TW" altLang="en-US" sz="7800" dirty="0"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7800" dirty="0">
                <a:latin typeface="標楷體" pitchFamily="65" charset="-120"/>
                <a:ea typeface="標楷體" pitchFamily="65" charset="-120"/>
              </a:rPr>
              <a:t>05</a:t>
            </a:r>
            <a:r>
              <a:rPr lang="zh-TW" altLang="en-US" sz="7800" dirty="0"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7800" dirty="0">
                <a:latin typeface="標楷體" pitchFamily="65" charset="-120"/>
                <a:ea typeface="標楷體" pitchFamily="65" charset="-120"/>
              </a:rPr>
              <a:t>23</a:t>
            </a:r>
            <a:r>
              <a:rPr lang="zh-TW" altLang="en-US" sz="7800" dirty="0">
                <a:latin typeface="標楷體" pitchFamily="65" charset="-120"/>
                <a:ea typeface="標楷體" pitchFamily="65" charset="-120"/>
              </a:rPr>
              <a:t>日</a:t>
            </a:r>
            <a:endParaRPr lang="en-US" altLang="zh-TW" sz="7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156356" y="41494514"/>
            <a:ext cx="6575124" cy="956153"/>
          </a:xfrm>
          <a:prstGeom prst="rect">
            <a:avLst/>
          </a:prstGeom>
        </p:spPr>
        <p:txBody>
          <a:bodyPr wrap="none" lIns="398267" tIns="199133" rIns="398267" bIns="199133">
            <a:spAutoFit/>
          </a:bodyPr>
          <a:lstStyle/>
          <a:p>
            <a:pPr algn="ctr"/>
            <a:r>
              <a:rPr lang="en-US" altLang="zh-TW" sz="3600" dirty="0">
                <a:latin typeface="標楷體" pitchFamily="65" charset="-120"/>
                <a:ea typeface="標楷體" pitchFamily="65" charset="-120"/>
              </a:rPr>
              <a:t>111</a:t>
            </a:r>
            <a:r>
              <a:rPr lang="zh-TW" altLang="en-US" sz="3600" dirty="0">
                <a:latin typeface="標楷體" pitchFamily="65" charset="-120"/>
                <a:ea typeface="標楷體" pitchFamily="65" charset="-120"/>
              </a:rPr>
              <a:t>年高等教育深耕計畫補助</a:t>
            </a:r>
            <a:endParaRPr lang="en-US" altLang="zh-TW" sz="36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4" name="圖片 2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908" y="288696"/>
            <a:ext cx="8280000" cy="2160000"/>
          </a:xfrm>
          <a:prstGeom prst="rect">
            <a:avLst/>
          </a:prstGeom>
          <a:noFill/>
        </p:spPr>
      </p:pic>
      <p:pic>
        <p:nvPicPr>
          <p:cNvPr id="1026" name="Picture 2" descr="蘋果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1642" y="167655"/>
            <a:ext cx="8280000" cy="218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Users\a\Desktop\93校慶活動資料\蘋果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3002" y="41248293"/>
            <a:ext cx="983117" cy="120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199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41</Words>
  <Application>Microsoft Office PowerPoint</Application>
  <PresentationFormat>自訂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5" baseType="lpstr">
      <vt:lpstr>標楷體</vt:lpstr>
      <vt:lpstr>Arial</vt:lpstr>
      <vt:lpstr>Calibri</vt:lpstr>
      <vt:lpstr>Office 佈景主題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</dc:creator>
  <cp:lastModifiedBy>姜燕 伍</cp:lastModifiedBy>
  <cp:revision>18</cp:revision>
  <dcterms:created xsi:type="dcterms:W3CDTF">2018-04-16T07:11:11Z</dcterms:created>
  <dcterms:modified xsi:type="dcterms:W3CDTF">2022-04-19T03:02:52Z</dcterms:modified>
</cp:coreProperties>
</file>